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91" r:id="rId2"/>
    <p:sldId id="320" r:id="rId3"/>
    <p:sldId id="300" r:id="rId4"/>
    <p:sldId id="292" r:id="rId5"/>
    <p:sldId id="256" r:id="rId6"/>
    <p:sldId id="301" r:id="rId7"/>
    <p:sldId id="302" r:id="rId8"/>
    <p:sldId id="304" r:id="rId9"/>
    <p:sldId id="306" r:id="rId10"/>
    <p:sldId id="303" r:id="rId11"/>
    <p:sldId id="305" r:id="rId12"/>
    <p:sldId id="293" r:id="rId13"/>
    <p:sldId id="317" r:id="rId14"/>
    <p:sldId id="294" r:id="rId15"/>
    <p:sldId id="313" r:id="rId16"/>
    <p:sldId id="314" r:id="rId17"/>
    <p:sldId id="316" r:id="rId18"/>
    <p:sldId id="318" r:id="rId19"/>
    <p:sldId id="315" r:id="rId20"/>
    <p:sldId id="297" r:id="rId21"/>
    <p:sldId id="299" r:id="rId22"/>
    <p:sldId id="310" r:id="rId23"/>
    <p:sldId id="321" r:id="rId24"/>
    <p:sldId id="322" r:id="rId25"/>
    <p:sldId id="323" r:id="rId26"/>
    <p:sldId id="327" r:id="rId27"/>
    <p:sldId id="328" r:id="rId28"/>
    <p:sldId id="329" r:id="rId29"/>
    <p:sldId id="330" r:id="rId30"/>
    <p:sldId id="308" r:id="rId31"/>
    <p:sldId id="311" r:id="rId32"/>
    <p:sldId id="324" r:id="rId33"/>
    <p:sldId id="325" r:id="rId34"/>
    <p:sldId id="326" r:id="rId35"/>
    <p:sldId id="309" r:id="rId36"/>
    <p:sldId id="312" r:id="rId37"/>
    <p:sldId id="290" r:id="rId38"/>
    <p:sldId id="319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9" autoAdjust="0"/>
    <p:restoredTop sz="93190" autoAdjust="0"/>
  </p:normalViewPr>
  <p:slideViewPr>
    <p:cSldViewPr>
      <p:cViewPr varScale="1">
        <p:scale>
          <a:sx n="91" d="100"/>
          <a:sy n="91" d="100"/>
        </p:scale>
        <p:origin x="-11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1AC7-7BAB-4CE0-BE8C-A328EEE8B5A5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26067-1638-45B5-BDCE-2A52FCECEE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69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26067-1638-45B5-BDCE-2A52FCECEE4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143000" y="1790700"/>
            <a:ext cx="3810000" cy="21145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1143000" y="4057650"/>
            <a:ext cx="3810000" cy="21145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981CF9-6E3C-4413-9028-5565E623856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877553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-M&#220;FREDAT%20OKUL%20&#304;&#350;LEMLER&#304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tahari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3357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0" y="3501008"/>
            <a:ext cx="89644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FOÇA MİLLİ EĞİTİM MÜDÜRLÜĞÜ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E-MÜFREDAT PROJESİ 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ÖĞRETMEN İŞLEMLERİ İLE İLGİLİ  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BİLGİLENDİRME TOPLANTISI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12/12/2017 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Yer  : Cemil Midilli Mesleki ve Teknik Anadolu Lisesi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2664296" cy="30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259632" y="112474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ZÜMRE BAŞKANLARININ GİRECEĞİ EKRAN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484784"/>
            <a:ext cx="748883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Bağlayıcı"/>
          <p:cNvCxnSpPr/>
          <p:nvPr/>
        </p:nvCxnSpPr>
        <p:spPr>
          <a:xfrm flipH="1">
            <a:off x="3203848" y="2492896"/>
            <a:ext cx="4320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3995936" y="249289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33500"/>
            <a:ext cx="8280921" cy="475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043608" y="908721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1)</a:t>
            </a:r>
            <a:r>
              <a:rPr lang="tr-TR" sz="2000" dirty="0" smtClean="0"/>
              <a:t>İLÇE M.E.M. ZÜMRELER VE SONUÇLAR</a:t>
            </a:r>
          </a:p>
          <a:p>
            <a:pPr algn="ctr"/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60432" cy="47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908720"/>
            <a:ext cx="7776865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764704"/>
            <a:ext cx="8208913" cy="572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3203848" y="292494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3024"/>
            <a:ext cx="8136904" cy="45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9600"/>
            <a:ext cx="842493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2968" cy="49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Bağlayıcı"/>
          <p:cNvCxnSpPr/>
          <p:nvPr/>
        </p:nvCxnSpPr>
        <p:spPr>
          <a:xfrm>
            <a:off x="4139952" y="494116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5220072" y="4725144"/>
            <a:ext cx="338437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ONAYLAYINCA  ZÜMRE ÖĞRETMENLERİNE MESAJ GİDİYOR  VE TOPLANTI GÜNDEMİNİ GÖREBİLİYOR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776865" cy="50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13F7A-7704-4A05-B5F9-5E4812F03F42}" type="slidenum">
              <a:rPr lang="tr-TR"/>
              <a:pPr/>
              <a:t>2</a:t>
            </a:fld>
            <a:endParaRPr lang="tr-TR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4076700"/>
            <a:ext cx="8229600" cy="12588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50000"/>
                  </a:schemeClr>
                </a:solidFill>
              </a:rPr>
              <a:t>Cep Telefonlarınızı kapattığınız için teşekkürler...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63" name="Picture 3" descr="j02176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9275"/>
            <a:ext cx="317817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163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2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71513"/>
            <a:ext cx="784887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064897" cy="512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83568" y="69269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2)KURUL TOPLANTI BİLGİLENDİRME </a:t>
            </a:r>
            <a:endParaRPr lang="tr-TR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92" y="1484784"/>
            <a:ext cx="90535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76864" cy="52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3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4" y="836712"/>
            <a:ext cx="7664140" cy="52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5536" y="4149080"/>
            <a:ext cx="1584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Toplantıya katılma durumu 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619672" y="479715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1" y="1280031"/>
            <a:ext cx="7808156" cy="49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520" y="263691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Katılımcıları görüntüleme</a:t>
            </a:r>
            <a:endParaRPr lang="tr-TR" sz="1600" dirty="0">
              <a:solidFill>
                <a:srgbClr val="FF0000"/>
              </a:solidFill>
            </a:endParaRPr>
          </a:p>
        </p:txBody>
      </p:sp>
      <p:cxnSp>
        <p:nvCxnSpPr>
          <p:cNvPr id="9" name="Dirsek Bağlayıcısı 8"/>
          <p:cNvCxnSpPr/>
          <p:nvPr/>
        </p:nvCxnSpPr>
        <p:spPr>
          <a:xfrm>
            <a:off x="1475656" y="2780928"/>
            <a:ext cx="648072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127707" y="3572440"/>
            <a:ext cx="174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Toplantı kararlarını onaylama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5436096" y="436510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510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11560" y="292494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Alınan Kararların girişi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9" name="Dirsek Bağlayıcısı 8"/>
          <p:cNvCxnSpPr/>
          <p:nvPr/>
        </p:nvCxnSpPr>
        <p:spPr>
          <a:xfrm>
            <a:off x="1295636" y="3717032"/>
            <a:ext cx="828092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768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11560" y="4365104"/>
            <a:ext cx="1584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Madde madde yazılarak kaydedilir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7" name="Dirsek Bağlayıcısı 6"/>
          <p:cNvCxnSpPr/>
          <p:nvPr/>
        </p:nvCxnSpPr>
        <p:spPr>
          <a:xfrm>
            <a:off x="1619672" y="4797152"/>
            <a:ext cx="1152128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9" y="836712"/>
            <a:ext cx="8188555" cy="535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1156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6" y="548680"/>
            <a:ext cx="7756506" cy="56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004048" y="3717032"/>
            <a:ext cx="229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Kararın Onaylanması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5652120" y="4005064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908721"/>
            <a:ext cx="777686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076056" y="335699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Zümre </a:t>
            </a:r>
            <a:r>
              <a:rPr lang="tr-TR" sz="2000" dirty="0" smtClean="0">
                <a:solidFill>
                  <a:srgbClr val="FF0000"/>
                </a:solidFill>
              </a:rPr>
              <a:t>Başkanı</a:t>
            </a:r>
            <a:r>
              <a:rPr lang="tr-TR" dirty="0" smtClean="0">
                <a:solidFill>
                  <a:srgbClr val="FF0000"/>
                </a:solidFill>
              </a:rPr>
              <a:t> Olmayan Öğretmenin Giriş ekranı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55576" y="7647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  3)KARARLAR VE SONUÇLARI</a:t>
            </a:r>
            <a:endParaRPr lang="tr-TR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3" y="1628800"/>
            <a:ext cx="892599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39552" y="76470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4) KURULLAR BİLGİ DEĞİŞİKLİKLERİ</a:t>
            </a:r>
            <a:endParaRPr lang="tr-TR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1340768"/>
            <a:ext cx="865296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3" y="908720"/>
            <a:ext cx="759213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68475" cy="534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29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" y="836712"/>
            <a:ext cx="7373218" cy="540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91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611560" y="6926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5)İLÇE MEM ZÜMRE BAŞKANLARI</a:t>
            </a:r>
            <a:endParaRPr lang="tr-TR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7" y="1268760"/>
            <a:ext cx="911951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51520" y="47667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6) EĞİTİM KURUMU YETKİLENDİRME</a:t>
            </a:r>
            <a:endParaRPr lang="tr-TR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95" y="1052736"/>
            <a:ext cx="892599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79513" y="1772816"/>
            <a:ext cx="85689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Toplantının Yararlı Olduğu Ümidiyle </a:t>
            </a:r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Katılım ve Katkılarınız İçin Teşekkür Ederiz….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050" name="AutoShape 2" descr="ÇİÇEK DEMETİ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ÇİÇEK DEMETİ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3" name="Picture 5" descr="C:\Users\Sehit_Kemal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22304"/>
            <a:ext cx="2267743" cy="1835695"/>
          </a:xfrm>
          <a:prstGeom prst="rect">
            <a:avLst/>
          </a:prstGeom>
          <a:noFill/>
        </p:spPr>
      </p:pic>
      <p:pic>
        <p:nvPicPr>
          <p:cNvPr id="2054" name="Picture 6" descr="C:\Users\Sehit_Kemal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5"/>
            <a:ext cx="1979712" cy="158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683568" y="1700808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r-TR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endParaRPr lang="tr-TR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tr-TR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HAZIRLAYAN VE SUNAN</a:t>
            </a:r>
          </a:p>
          <a:p>
            <a:pPr algn="ctr"/>
            <a:endParaRPr lang="tr-TR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FOÇA İLÇE MİLLİ EĞİTİM MÜDÜRLÜĞÜ</a:t>
            </a:r>
          </a:p>
          <a:p>
            <a:pPr algn="ctr"/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ORTAÖĞRETİM HİZMETLERİ BÖLÜMÜ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755576" y="4437112"/>
            <a:ext cx="3384376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BİRDEN FAZLA  OKULDA GÖREVLENDİRİLEN TÜM ÖĞRETMENLERE AİT GİRİŞ EKRANI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61967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5148064" y="32849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Birden fazla okulda görevlendirilen öğretmen giriş ekranı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57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004048" y="1484784"/>
            <a:ext cx="381642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Zümre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Başkanın </a:t>
            </a:r>
            <a:r>
              <a:rPr lang="tr-TR" sz="2000" dirty="0" smtClean="0">
                <a:solidFill>
                  <a:srgbClr val="FF0000"/>
                </a:solidFill>
              </a:rPr>
              <a:t>Giriş ekranı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33388"/>
            <a:ext cx="8136904" cy="621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580112" y="26369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BİRDEN FAZLA OKULA GÖREVLENDİRİLEN ZÜMRE BAŞKANI (TAM EKRAN)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418150" cy="323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323528" y="764704"/>
            <a:ext cx="823334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tr-T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ÖĞRETMENLERİMİZİN </a:t>
            </a:r>
          </a:p>
          <a:p>
            <a:pPr algn="ctr"/>
            <a:r>
              <a:rPr lang="tr-T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GİRECEĞİ EKRAN</a:t>
            </a:r>
            <a:endParaRPr lang="tr-T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4283968" y="2420888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827584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17410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9 Düz Ok Bağlayıcısı"/>
          <p:cNvCxnSpPr/>
          <p:nvPr/>
        </p:nvCxnSpPr>
        <p:spPr>
          <a:xfrm>
            <a:off x="4788024" y="2780928"/>
            <a:ext cx="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6300192" y="2564904"/>
            <a:ext cx="2232248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hlinkClick r:id="rId2" action="ppaction://hlinkpres?slideindex=1&amp;slidetitle="/>
              </a:rPr>
              <a:t>EK SUNUM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151</Words>
  <Application>Microsoft Office PowerPoint</Application>
  <PresentationFormat>Ekran Gösterisi (4:3)</PresentationFormat>
  <Paragraphs>38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Akış</vt:lpstr>
      <vt:lpstr>PowerPoint Sunusu</vt:lpstr>
      <vt:lpstr>Cep Telefonlarınızı kapattığınız için teşekkürler...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Sehit_Kemal</dc:creator>
  <cp:lastModifiedBy>Ebru-Müdür</cp:lastModifiedBy>
  <cp:revision>128</cp:revision>
  <dcterms:created xsi:type="dcterms:W3CDTF">2017-12-06T18:04:04Z</dcterms:created>
  <dcterms:modified xsi:type="dcterms:W3CDTF">2017-12-12T11:42:44Z</dcterms:modified>
</cp:coreProperties>
</file>