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60" r:id="rId2"/>
    <p:sldId id="266" r:id="rId3"/>
    <p:sldId id="261" r:id="rId4"/>
    <p:sldId id="262" r:id="rId5"/>
    <p:sldId id="264" r:id="rId6"/>
    <p:sldId id="263" r:id="rId7"/>
    <p:sldId id="267" r:id="rId8"/>
    <p:sldId id="269" r:id="rId9"/>
    <p:sldId id="268" r:id="rId10"/>
    <p:sldId id="271" r:id="rId11"/>
    <p:sldId id="270" r:id="rId12"/>
    <p:sldId id="272" r:id="rId13"/>
    <p:sldId id="273" r:id="rId14"/>
    <p:sldId id="287" r:id="rId15"/>
    <p:sldId id="274" r:id="rId16"/>
    <p:sldId id="275" r:id="rId17"/>
    <p:sldId id="276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1AC7-7BAB-4CE0-BE8C-A328EEE8B5A5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26067-1638-45B5-BDCE-2A52FCECEE4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34" y="692695"/>
            <a:ext cx="8201746" cy="60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55576" y="1196752"/>
            <a:ext cx="8208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TANIMLAMASI YAPILMAMIŞ ÖĞRETMEN SEÇİLEREK KAYDEDİLDİĞİ TAKTİRDE</a:t>
            </a:r>
          </a:p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AŞAĞIDAKİ İFADELER KARŞIMIZA ÇIKMAKTADIR.</a:t>
            </a:r>
          </a:p>
          <a:p>
            <a:pPr algn="just"/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848872" cy="322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39552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4-KURUL TOPLANTI BİLGİLENDİRME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5-KARARLAR VE SONUÇLARI 1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5233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259632" y="1886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5-KARARLAR VE SONUÇLARI 1/1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961385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55576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6-KURULLAR </a:t>
            </a:r>
          </a:p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</a:t>
            </a:r>
          </a:p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BİLGİ 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DEĞİŞİKLİKLERİ (1)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08912" cy="43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755576" y="62068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6-Kurul/Zümre Bilgileri Düzenleme Bölümü (1/1)</a:t>
            </a:r>
            <a:br>
              <a:rPr lang="tr-T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(Sadece kullanıcılara duyurulmuş ve henüz kararları girilmemiş kurullar/zümreler içindir.)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43608" y="7647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7-YILLIK PLAN HAZIRLAMA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44408" cy="46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517904" cy="42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971601" y="62068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8-Yıllık Plan Onaylama</a:t>
            </a:r>
            <a:endParaRPr lang="tr-T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971600" y="184482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Planların Öğrencilere Dağıtımı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Öğrencinin Sınıf/Eğitim Kurumu Değişimi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Planların Uygulanması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15616" y="620688"/>
            <a:ext cx="7560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YILLIK PLAN ALT BAŞLIĞI OLUP AKTİF OLMAYAN EKRANLAR 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11560" y="249289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1-KURUL </a:t>
            </a:r>
            <a:r>
              <a:rPr lang="tr-TR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TANIMLama</a:t>
            </a:r>
            <a:r>
              <a:rPr lang="tr-TR" sz="4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115616" y="2276872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FOÇA İLÇE MİLLİ EĞİTİM MÜDÜRLÜĞÜ</a:t>
            </a:r>
          </a:p>
          <a:p>
            <a:pPr algn="ctr"/>
            <a:r>
              <a:rPr lang="tr-TR" sz="2800" dirty="0" smtClean="0"/>
              <a:t>ORTAÖĞRETİM VE BİLGİ İŞLEM HİZMETLERİ BÖLÜMÜ TARAFINDAN HAZIRLANMIŞTIR.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18762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BİLGİ MESAJI</a:t>
            </a:r>
          </a:p>
          <a:p>
            <a:pPr algn="just">
              <a:buNone/>
            </a:pPr>
            <a:r>
              <a:rPr lang="tr-TR" dirty="0" smtClean="0"/>
              <a:t>Dikkat : Henüz onaylama aşamasına gelmiş ya da</a:t>
            </a:r>
          </a:p>
          <a:p>
            <a:pPr algn="just">
              <a:buNone/>
            </a:pPr>
            <a:r>
              <a:rPr lang="tr-TR" dirty="0" smtClean="0"/>
              <a:t>onaylanmış kurul/zümre toplantısı (Sınıf/Şube</a:t>
            </a:r>
          </a:p>
          <a:p>
            <a:pPr algn="just">
              <a:buNone/>
            </a:pPr>
            <a:r>
              <a:rPr lang="tr-TR" dirty="0" smtClean="0"/>
              <a:t>Öğretmenler Kurulu, Eğitim Kurumu Sınıf/Alan</a:t>
            </a:r>
          </a:p>
          <a:p>
            <a:pPr algn="just">
              <a:buNone/>
            </a:pPr>
            <a:r>
              <a:rPr lang="tr-TR" dirty="0" smtClean="0"/>
              <a:t>Zümresi vb.) kaydı bulunmamaktadır.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1979713" y="76470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2-Eğitim Kurumu Müdürlüğü Kurul Onaylama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403648" y="141277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3-EĞİTİM KURUMU</a:t>
            </a:r>
          </a:p>
          <a:p>
            <a:pPr algn="ctr"/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ZÜMRE BAŞKANLARI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07251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41857"/>
            <a:ext cx="7702668" cy="54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32" y="764704"/>
            <a:ext cx="8333232" cy="534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108</Words>
  <Application>Microsoft Office PowerPoint</Application>
  <PresentationFormat>Ekran Gösterisi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5-KARARLAR VE SONUÇLARI 1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Sehit_Kemal</dc:creator>
  <cp:lastModifiedBy>Sehit_Kemal</cp:lastModifiedBy>
  <cp:revision>43</cp:revision>
  <dcterms:created xsi:type="dcterms:W3CDTF">2017-12-06T18:04:04Z</dcterms:created>
  <dcterms:modified xsi:type="dcterms:W3CDTF">2017-12-11T21:12:18Z</dcterms:modified>
</cp:coreProperties>
</file>